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1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lene Li" userId="be7ff9bc-ad23-459f-b526-ac4cfb7e610d" providerId="ADAL" clId="{085F43BA-E6E2-4E2D-B320-2A4F476174B9}"/>
    <pc:docChg chg="custSel addSld modSld">
      <pc:chgData name="Arlene Li" userId="be7ff9bc-ad23-459f-b526-ac4cfb7e610d" providerId="ADAL" clId="{085F43BA-E6E2-4E2D-B320-2A4F476174B9}" dt="2022-12-19T06:29:24.495" v="18" actId="1038"/>
      <pc:docMkLst>
        <pc:docMk/>
      </pc:docMkLst>
      <pc:sldChg chg="addSp delSp modSp new mod">
        <pc:chgData name="Arlene Li" userId="be7ff9bc-ad23-459f-b526-ac4cfb7e610d" providerId="ADAL" clId="{085F43BA-E6E2-4E2D-B320-2A4F476174B9}" dt="2022-12-19T06:29:24.495" v="18" actId="1038"/>
        <pc:sldMkLst>
          <pc:docMk/>
          <pc:sldMk cId="787230885" sldId="256"/>
        </pc:sldMkLst>
        <pc:spChg chg="del">
          <ac:chgData name="Arlene Li" userId="be7ff9bc-ad23-459f-b526-ac4cfb7e610d" providerId="ADAL" clId="{085F43BA-E6E2-4E2D-B320-2A4F476174B9}" dt="2022-12-19T06:29:09.562" v="8" actId="478"/>
          <ac:spMkLst>
            <pc:docMk/>
            <pc:sldMk cId="787230885" sldId="256"/>
            <ac:spMk id="2" creationId="{2E010636-1394-4A83-A4AC-ADBF2F6A57A9}"/>
          </ac:spMkLst>
        </pc:spChg>
        <pc:spChg chg="del">
          <ac:chgData name="Arlene Li" userId="be7ff9bc-ad23-459f-b526-ac4cfb7e610d" providerId="ADAL" clId="{085F43BA-E6E2-4E2D-B320-2A4F476174B9}" dt="2022-12-19T06:29:11.580" v="9" actId="478"/>
          <ac:spMkLst>
            <pc:docMk/>
            <pc:sldMk cId="787230885" sldId="256"/>
            <ac:spMk id="3" creationId="{DDF8DD6B-4763-4665-90EF-AAA6FA72B910}"/>
          </ac:spMkLst>
        </pc:spChg>
        <pc:picChg chg="add mod">
          <ac:chgData name="Arlene Li" userId="be7ff9bc-ad23-459f-b526-ac4cfb7e610d" providerId="ADAL" clId="{085F43BA-E6E2-4E2D-B320-2A4F476174B9}" dt="2022-12-19T06:29:24.495" v="18" actId="1038"/>
          <ac:picMkLst>
            <pc:docMk/>
            <pc:sldMk cId="787230885" sldId="256"/>
            <ac:picMk id="5" creationId="{16B6618E-3F2D-46ED-9BF5-C1B393877618}"/>
          </ac:picMkLst>
        </pc:picChg>
        <pc:picChg chg="add mod">
          <ac:chgData name="Arlene Li" userId="be7ff9bc-ad23-459f-b526-ac4cfb7e610d" providerId="ADAL" clId="{085F43BA-E6E2-4E2D-B320-2A4F476174B9}" dt="2022-12-19T06:29:19.211" v="10" actId="14100"/>
          <ac:picMkLst>
            <pc:docMk/>
            <pc:sldMk cId="787230885" sldId="256"/>
            <ac:picMk id="7" creationId="{27EB1A5E-3395-4213-81C4-422F8371D64F}"/>
          </ac:picMkLst>
        </pc:picChg>
        <pc:picChg chg="add mod">
          <ac:chgData name="Arlene Li" userId="be7ff9bc-ad23-459f-b526-ac4cfb7e610d" providerId="ADAL" clId="{085F43BA-E6E2-4E2D-B320-2A4F476174B9}" dt="2022-12-19T06:29:19.211" v="10" actId="14100"/>
          <ac:picMkLst>
            <pc:docMk/>
            <pc:sldMk cId="787230885" sldId="256"/>
            <ac:picMk id="9" creationId="{D8D248AA-16BF-4DC7-AF37-32A4913162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158C3-2C24-4F29-B42E-CD3803A88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455670-208B-45E8-AD68-1B11EE9A56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F0EC2-0109-450B-BCA6-2684C555F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EADE-B09C-46D4-96CC-2CD7FA52092E}" type="datetimeFigureOut">
              <a:rPr lang="zh-CN" altLang="en-US" smtClean="0"/>
              <a:t>2022/12/19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214AD-067E-4923-A398-702F69F1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1416B-1D9F-4B00-97BE-7D7F83D03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47ED-9425-4456-A824-06A087B7A9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06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89732-28B8-4318-A3EE-AF253D1A4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8921B-93CF-474F-9EC9-8B0098F356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9FBFA-AD4B-4AAE-9FF3-957E9C425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EADE-B09C-46D4-96CC-2CD7FA52092E}" type="datetimeFigureOut">
              <a:rPr lang="zh-CN" altLang="en-US" smtClean="0"/>
              <a:t>2022/12/19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5D4B7-B16E-4B81-A059-456791FA2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89A82-6808-499D-97BA-DA69705DF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47ED-9425-4456-A824-06A087B7A9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8583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F70294-F60C-481F-A8A7-B2ED9E0A7F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A0528B-5005-40DF-B5C7-98C8B48378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AA734-E9DF-48FA-8698-30E1CA061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EADE-B09C-46D4-96CC-2CD7FA52092E}" type="datetimeFigureOut">
              <a:rPr lang="zh-CN" altLang="en-US" smtClean="0"/>
              <a:t>2022/12/19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844A6-03F5-4623-9D70-516D2F288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3E1D0-A3CB-4486-92BD-DD02F6F80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47ED-9425-4456-A824-06A087B7A9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635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6AA39-A274-4AAC-B4F1-67B0BEAA0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76291-C0C9-40DC-B551-04A1A4B99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5E755-2A62-44C1-97D4-4787AFA16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EADE-B09C-46D4-96CC-2CD7FA52092E}" type="datetimeFigureOut">
              <a:rPr lang="zh-CN" altLang="en-US" smtClean="0"/>
              <a:t>2022/12/19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2C2CC-FE2B-4CCD-85E1-518BB0504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4B469-5039-46E7-B1A5-742C4252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47ED-9425-4456-A824-06A087B7A9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434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CF403-DD2F-40DB-B26A-AB100AF48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9B2F7-1123-4C02-A3D1-E4546DFCE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B14AD-DF00-4D42-9FD0-265BAC24D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EADE-B09C-46D4-96CC-2CD7FA52092E}" type="datetimeFigureOut">
              <a:rPr lang="zh-CN" altLang="en-US" smtClean="0"/>
              <a:t>2022/12/19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DA9E3-8DC0-47B4-A194-70CCA13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4FB51-C24C-4342-8BBA-1C40AC1E8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47ED-9425-4456-A824-06A087B7A9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9417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F0316-B795-4785-9802-A7580D9C2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56C74-90B3-46CC-9027-30CAD459EC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FDB187-C72B-473E-916C-6F88297DC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6F054-A38D-4991-95F6-7184FD829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EADE-B09C-46D4-96CC-2CD7FA52092E}" type="datetimeFigureOut">
              <a:rPr lang="zh-CN" altLang="en-US" smtClean="0"/>
              <a:t>2022/12/19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069792-9B14-4EE6-9B11-A458ACBA0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FE7EBC-6031-4FE4-A991-C8C4E3C4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47ED-9425-4456-A824-06A087B7A9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9502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FD660-0804-4028-ADA2-AFB575BA6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EAA55-C92D-4044-BC99-D47A48C73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808C52-A3FF-4760-B8F3-541C3E58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EB58ED-4226-49C9-987E-5FBE931794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60CA12-A588-4F30-86DA-A453B9288B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D0F5BA-F5A3-4525-86DE-DD7E72426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EADE-B09C-46D4-96CC-2CD7FA52092E}" type="datetimeFigureOut">
              <a:rPr lang="zh-CN" altLang="en-US" smtClean="0"/>
              <a:t>2022/12/19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95A5C4-D58F-4EF4-873A-9D8D7BE37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819EBE-4DC4-484F-97D3-23778756F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47ED-9425-4456-A824-06A087B7A9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7454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50B7E-175D-47DF-8FB1-902CD1F70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E579A8-7974-4993-88F1-3A61D3BE3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EADE-B09C-46D4-96CC-2CD7FA52092E}" type="datetimeFigureOut">
              <a:rPr lang="zh-CN" altLang="en-US" smtClean="0"/>
              <a:t>2022/12/19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0A2FFC-DA1D-43F7-AC90-6437470D4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2D7085-64DB-4501-9E09-9C0AD2C4B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47ED-9425-4456-A824-06A087B7A9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221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ED7024-8EFB-4680-A1F3-9BD771382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EADE-B09C-46D4-96CC-2CD7FA52092E}" type="datetimeFigureOut">
              <a:rPr lang="zh-CN" altLang="en-US" smtClean="0"/>
              <a:t>2022/12/19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50024E-98EF-43BA-9242-655EB0F25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EB5A7-91F6-40C6-8947-0D370A806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47ED-9425-4456-A824-06A087B7A9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23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C4ACC-89CA-4B83-839A-71E5518EF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58805-353C-4028-B4A8-5B2678B7E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EAD962-5EDE-4E24-A1D2-6D96852D0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94783F-1187-4379-AF60-E1BE05181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EADE-B09C-46D4-96CC-2CD7FA52092E}" type="datetimeFigureOut">
              <a:rPr lang="zh-CN" altLang="en-US" smtClean="0"/>
              <a:t>2022/12/19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D7A15-45CC-4592-ABB8-16FF0BCDD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196951-F4A6-409C-9AA6-4F1CD8DC5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47ED-9425-4456-A824-06A087B7A9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412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CF5CA-D9C3-4EB9-9D7A-9272DE965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176745-ED37-4FD0-BB6C-50AF2F73BA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EF25F3-EEEF-45A2-84B2-5028BA3A6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E50872-FB59-4841-82DC-840849EF4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EADE-B09C-46D4-96CC-2CD7FA52092E}" type="datetimeFigureOut">
              <a:rPr lang="zh-CN" altLang="en-US" smtClean="0"/>
              <a:t>2022/12/19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A13A0-B5F0-482D-8D9B-703849192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159DC0-DB96-4D6E-98B4-0EA25E65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47ED-9425-4456-A824-06A087B7A9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241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244B60-C7A7-4DEE-850F-D1ADA9961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3E186-BE1D-4583-B6F5-ECDA54786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E9D91-B63B-43F1-ACC5-0EB162E815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8EADE-B09C-46D4-96CC-2CD7FA52092E}" type="datetimeFigureOut">
              <a:rPr lang="zh-CN" altLang="en-US" smtClean="0"/>
              <a:t>2022/12/19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1CD57-3A1D-4C1C-ABD6-F3AD66CF2D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D56B7-7615-44AA-8980-4BDDDFAB54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047ED-9425-4456-A824-06A087B7A9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869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B6618E-3F2D-46ED-9BF5-C1B393877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112" y="173038"/>
            <a:ext cx="2743200" cy="65928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7EB1A5E-3395-4213-81C4-422F8371D6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732" y="80963"/>
            <a:ext cx="2743200" cy="66849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D248AA-16BF-4DC7-AF37-32A4913162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270" y="80963"/>
            <a:ext cx="2743200" cy="668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230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Theme</vt:lpstr>
      <vt:lpstr>PowerPoint Presentation</vt:lpstr>
    </vt:vector>
  </TitlesOfParts>
  <Company>3M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Arlene Li</dc:creator>
  <cp:lastModifiedBy>Arlene Li</cp:lastModifiedBy>
  <cp:revision>1</cp:revision>
  <dcterms:created xsi:type="dcterms:W3CDTF">2022-12-19T06:28:32Z</dcterms:created>
  <dcterms:modified xsi:type="dcterms:W3CDTF">2022-12-19T06:29:26Z</dcterms:modified>
</cp:coreProperties>
</file>